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71" r:id="rId3"/>
    <p:sldId id="272" r:id="rId5"/>
    <p:sldId id="286" r:id="rId6"/>
    <p:sldId id="285" r:id="rId7"/>
    <p:sldId id="312" r:id="rId8"/>
    <p:sldId id="331" r:id="rId9"/>
    <p:sldId id="338" r:id="rId10"/>
    <p:sldId id="326" r:id="rId11"/>
    <p:sldId id="327" r:id="rId12"/>
    <p:sldId id="328" r:id="rId13"/>
    <p:sldId id="329" r:id="rId14"/>
    <p:sldId id="339" r:id="rId15"/>
    <p:sldId id="346" r:id="rId16"/>
    <p:sldId id="350" r:id="rId17"/>
    <p:sldId id="330" r:id="rId18"/>
    <p:sldId id="29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0C6"/>
    <a:srgbClr val="F4E4D7"/>
    <a:srgbClr val="FEC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668" y="1044"/>
      </p:cViewPr>
      <p:guideLst>
        <p:guide orient="horz" pos="217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FC380-DD02-49B0-A87C-020233CF3B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24F71-9E52-43C1-85A9-4CB409E1F2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998720" y="1"/>
            <a:ext cx="7251700" cy="6858000"/>
          </a:xfrm>
          <a:prstGeom prst="rect">
            <a:avLst/>
          </a:prstGeom>
          <a:solidFill>
            <a:srgbClr val="F4E4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2194" y="0"/>
            <a:ext cx="7907655" cy="6858000"/>
            <a:chOff x="-916" y="-226"/>
            <a:chExt cx="12453" cy="11251"/>
          </a:xfrm>
        </p:grpSpPr>
        <p:sp>
          <p:nvSpPr>
            <p:cNvPr id="9" name="矩形 8"/>
            <p:cNvSpPr/>
            <p:nvPr/>
          </p:nvSpPr>
          <p:spPr>
            <a:xfrm>
              <a:off x="-916" y="-226"/>
              <a:ext cx="8788" cy="112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13398390">
              <a:off x="4176" y="1332"/>
              <a:ext cx="7361" cy="8136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669F6-9C46-4D2A-9C32-D79D2B149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A8299-F348-4DCD-854E-8A84F3F9502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菱形 14"/>
          <p:cNvSpPr/>
          <p:nvPr/>
        </p:nvSpPr>
        <p:spPr>
          <a:xfrm>
            <a:off x="5821045" y="414020"/>
            <a:ext cx="6028690" cy="6028690"/>
          </a:xfrm>
          <a:prstGeom prst="diamond">
            <a:avLst/>
          </a:prstGeom>
          <a:solidFill>
            <a:schemeClr val="bg1"/>
          </a:solidFill>
          <a:ln w="25400">
            <a:solidFill>
              <a:srgbClr val="E8C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11"/>
          <p:cNvSpPr txBox="1"/>
          <p:nvPr/>
        </p:nvSpPr>
        <p:spPr>
          <a:xfrm>
            <a:off x="-27940" y="2296160"/>
            <a:ext cx="7524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小麦体简" panose="00020600040101010101" pitchFamily="18" charset="-122"/>
                <a:cs typeface="Arial" panose="020B0604020202020204" pitchFamily="34" charset="0"/>
              </a:rPr>
              <a:t>ANSIBLE</a:t>
            </a:r>
            <a:endParaRPr lang="en-US" sz="5400" b="1" spc="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小麦体简" panose="00020600040101010101" pitchFamily="18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5723" y="1524001"/>
            <a:ext cx="4039232" cy="5334000"/>
          </a:xfrm>
          <a:prstGeom prst="rect">
            <a:avLst/>
          </a:prstGeom>
        </p:spPr>
      </p:pic>
      <p:pic>
        <p:nvPicPr>
          <p:cNvPr id="4" name="王若琳 - 迷宫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4016" y="-609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75360"/>
            <a:ext cx="11727180" cy="5697220"/>
          </a:xfrm>
        </p:spPr>
        <p:txBody>
          <a:bodyPr>
            <a:noAutofit/>
          </a:bodyPr>
          <a:p>
            <a:pPr>
              <a:lnSpc>
                <a:spcPct val="150000"/>
              </a:lnSpc>
            </a:pPr>
            <a:r>
              <a:rPr lang="en-IN" altLang="en-US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 -m ping all</a:t>
            </a:r>
            <a:r>
              <a:rPr lang="en-US" altLang="en-IN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                      </a:t>
            </a:r>
            <a:r>
              <a:rPr lang="en-IN" alt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en-IN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                     </a:t>
            </a:r>
            <a:r>
              <a:rPr lang="en-IN" alt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-- to ping tha all servers.</a:t>
            </a:r>
            <a:endParaRPr lang="en-IN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altLang="en-US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 servers -m ping</a:t>
            </a:r>
            <a:r>
              <a:rPr lang="en-IN" alt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en-IN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                           </a:t>
            </a:r>
            <a:r>
              <a:rPr lang="en-IN" alt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-- to ping the specfic server group.</a:t>
            </a:r>
            <a:endParaRPr lang="en-IN" altLang="en-US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IN" altLang="en-US" b="1">
                <a:latin typeface="Calibri" panose="020F0502020204030204" pitchFamily="34" charset="0"/>
                <a:cs typeface="Calibri" panose="020F0502020204030204" pitchFamily="34" charset="0"/>
              </a:rPr>
              <a:t>ansible servers -m command -a "shutdown"</a:t>
            </a:r>
            <a:r>
              <a:rPr lang="en-IN" alt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en-IN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-- to stop all slave server</a:t>
            </a:r>
            <a:endParaRPr lang="en-IN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altLang="en-US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 servers -m command -a “df -hk”</a:t>
            </a:r>
            <a:r>
              <a:rPr lang="en-US" altLang="en-IN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      </a:t>
            </a:r>
            <a:r>
              <a:rPr lang="en-IN" alt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-- to run the linux command.</a:t>
            </a:r>
            <a:endParaRPr lang="en-IN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altLang="en-US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</a:t>
            </a:r>
            <a:r>
              <a:rPr lang="en-US" altLang="en-IN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IN" altLang="en-US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servers -m apt -a “name=nginx state=present</a:t>
            </a:r>
            <a:r>
              <a:rPr lang="en-US" altLang="en-IN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”</a:t>
            </a:r>
            <a:r>
              <a:rPr lang="en-IN" alt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-- to install nginx in servers .</a:t>
            </a:r>
            <a:endParaRPr lang="en-IN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altLang="en-US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</a:t>
            </a:r>
            <a:r>
              <a:rPr lang="en-US" altLang="en-IN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IN" altLang="en-US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server</a:t>
            </a:r>
            <a:r>
              <a:rPr lang="en-US" altLang="en-IN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</a:t>
            </a:r>
            <a:r>
              <a:rPr lang="en-IN" altLang="en-US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-m apt -a “name=nginx state=absent</a:t>
            </a:r>
            <a:r>
              <a:rPr lang="en-US" altLang="en-IN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”</a:t>
            </a:r>
            <a:r>
              <a:rPr lang="en-US" altLang="en-IN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IN" alt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--  to remove the nginx in servers .</a:t>
            </a:r>
            <a:endParaRPr lang="en-I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42900" y="168910"/>
            <a:ext cx="43237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sz="32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 adhoc command</a:t>
            </a:r>
            <a:endParaRPr lang="en-US" sz="32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41300" y="151765"/>
            <a:ext cx="11709400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US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 servers -m service -a “name=nginx state=restarted”</a:t>
            </a:r>
            <a:r>
              <a:rPr lang="en-US" altLang="en-IN" sz="28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                                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-- </a:t>
            </a: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to restart the nginx in webservers.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US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 servers -m shell -a “ps -ef | wc -l”</a:t>
            </a:r>
            <a:r>
              <a:rPr lang="en-US" altLang="en-IN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  </a:t>
            </a: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</a:t>
            </a: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  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to  use the  pipe command</a:t>
            </a: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.</a:t>
            </a:r>
            <a:endParaRPr lang="en-IN" altLang="en-US" sz="2800" b="1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US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 servers -m copy -a "src=/home/ubuntu/file.txt dest=/home/ubuntu"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    	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-- </a:t>
            </a: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to copy the files master int</a:t>
            </a: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o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nodes(servers).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US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 servers -m fetch -a "src=/home/ubuntu/test.txt</a:t>
            </a:r>
            <a:r>
              <a:rPr lang="en-US" altLang="en-IN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IN" altLang="en-US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dest=/home/ubuntu/"</a:t>
            </a:r>
            <a:r>
              <a:rPr lang="en-US" altLang="en-IN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 </a:t>
            </a:r>
            <a:r>
              <a:rPr lang="en-IN" altLang="en-US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</a:t>
            </a:r>
            <a:r>
              <a:rPr lang="en-US" altLang="en-IN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 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to fetch(pull)  the files remote server into ansible mastre server.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US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 server -m file -a  “dest=/home/ubuntu/demo mode=666 state=directory” -</a:t>
            </a:r>
            <a:r>
              <a:rPr lang="en-US" altLang="en-IN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-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to create the direcctory in remote server.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41300" y="151765"/>
            <a:ext cx="1170940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ansible-playbook demo.yml  --syntax-check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---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# This playbook runs a basic DF command.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- hosts: servers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 #remote_user: root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 tasks: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 - name: find disk space available.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    command: df -h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250"/>
            <a:ext cx="8415020" cy="5746115"/>
          </a:xfrm>
        </p:spPr>
        <p:txBody>
          <a:bodyPr>
            <a:noAutofit/>
          </a:bodyPr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---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- hosts: servers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tasks: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  - name: install apache2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    apt: name=apache2 update_cache=yes state=latest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  - name: enabled mod_rewrite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    apache2_module: name=rewrite state=present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    notify: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      - restart apache2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handlers: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  - name: restart apache2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    service: name=apache2 state=restarted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2250"/>
            <a:ext cx="8415020" cy="5746115"/>
          </a:xfrm>
        </p:spPr>
        <p:txBody>
          <a:bodyPr>
            <a:noAutofit/>
          </a:bodyPr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---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- name: Download directories to localhost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hosts: "121.68.1.51"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tasks: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 - name: Download directories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	synchronize: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	  mode: pull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	  src: /home/user/test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65000"/>
              </a:lnSpc>
              <a:spcAft>
                <a:spcPts val="0"/>
              </a:spcAft>
              <a:buNone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   	  dest: /home/user/ansible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41300" y="186690"/>
            <a:ext cx="117094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US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 --list-host all -- 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list the all host</a:t>
            </a:r>
            <a:endParaRPr lang="en-IN" altLang="en-US" sz="28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altLang="en-US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vi /etc/ansible/host ----   -------&gt;</a:t>
            </a:r>
            <a:endParaRPr 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1055" y="1863725"/>
            <a:ext cx="9555480" cy="4860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菱形 14"/>
          <p:cNvSpPr/>
          <p:nvPr/>
        </p:nvSpPr>
        <p:spPr>
          <a:xfrm>
            <a:off x="5821045" y="414020"/>
            <a:ext cx="6028690" cy="6028690"/>
          </a:xfrm>
          <a:prstGeom prst="diamond">
            <a:avLst/>
          </a:prstGeom>
          <a:solidFill>
            <a:schemeClr val="bg1"/>
          </a:solidFill>
          <a:ln w="25400">
            <a:solidFill>
              <a:srgbClr val="E8C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72072" y="2285130"/>
            <a:ext cx="5277021" cy="2287739"/>
            <a:chOff x="2350003" y="2866621"/>
            <a:chExt cx="5277021" cy="2287739"/>
          </a:xfrm>
        </p:grpSpPr>
        <p:sp>
          <p:nvSpPr>
            <p:cNvPr id="21" name="矩形 20"/>
            <p:cNvSpPr/>
            <p:nvPr/>
          </p:nvSpPr>
          <p:spPr>
            <a:xfrm>
              <a:off x="2463600" y="3734657"/>
              <a:ext cx="5163424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200000"/>
                </a:lnSpc>
              </a:pPr>
              <a:r>
                <a:rPr lang="zh-CN" altLang="en-US" sz="1200" dirty="0">
                  <a:latin typeface="Arial" panose="020B0604020202020204" pitchFamily="34" charset="0"/>
                  <a:ea typeface="隶书" panose="02010509060101010101" pitchFamily="49" charset="-122"/>
                  <a:cs typeface="Arial" panose="020B0604020202020204" pitchFamily="34" charset="0"/>
                </a:rPr>
                <a:t>Click to add text messageClick to add text messageClick to add text messageClick to add text message</a:t>
              </a:r>
              <a:endParaRPr lang="zh-CN" altLang="en-US" sz="1200" dirty="0"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644548" y="4717161"/>
              <a:ext cx="2200275" cy="437199"/>
              <a:chOff x="-1871781" y="4880087"/>
              <a:chExt cx="2200275" cy="437199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-1871781" y="4880087"/>
                <a:ext cx="2200275" cy="437199"/>
              </a:xfrm>
              <a:prstGeom prst="rect">
                <a:avLst/>
              </a:prstGeom>
              <a:noFill/>
              <a:ln w="38100">
                <a:solidFill>
                  <a:srgbClr val="FEC2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-1777481" y="4913574"/>
                <a:ext cx="20116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dirty="0">
                    <a:latin typeface="Arial" panose="020B0604020202020204" pitchFamily="34" charset="0"/>
                    <a:ea typeface="隶书" panose="02010509060101010101" pitchFamily="49" charset="-122"/>
                    <a:cs typeface="Arial" panose="020B0604020202020204" pitchFamily="34" charset="0"/>
                    <a:sym typeface="+mn-ea"/>
                  </a:rPr>
                  <a:t>Reported by：</a:t>
                </a:r>
                <a:r>
                  <a:rPr lang="en-US" altLang="zh-CN" dirty="0">
                    <a:latin typeface="Arial" panose="020B0604020202020204" pitchFamily="34" charset="0"/>
                    <a:ea typeface="隶书" panose="02010509060101010101" pitchFamily="49" charset="-122"/>
                    <a:cs typeface="Arial" panose="020B0604020202020204" pitchFamily="34" charset="0"/>
                    <a:sym typeface="+mn-ea"/>
                  </a:rPr>
                  <a:t>XXX</a:t>
                </a:r>
                <a:endParaRPr lang="en-US" altLang="zh-CN" dirty="0">
                  <a:latin typeface="Arial" panose="020B0604020202020204" pitchFamily="34" charset="0"/>
                  <a:ea typeface="隶书" panose="02010509060101010101" pitchFamily="49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文本框 11"/>
            <p:cNvSpPr txBox="1"/>
            <p:nvPr/>
          </p:nvSpPr>
          <p:spPr>
            <a:xfrm>
              <a:off x="2350003" y="2866621"/>
              <a:ext cx="3983355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54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汉仪小麦体简" panose="00020600040101010101" pitchFamily="18" charset="-122"/>
                  <a:cs typeface="Arial" panose="020B0604020202020204" pitchFamily="34" charset="0"/>
                </a:rPr>
                <a:t>Thank you</a:t>
              </a:r>
              <a:endParaRPr lang="en-US" altLang="zh-CN" sz="5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小麦体简" panose="00020600040101010101" pitchFamily="18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5723" y="1524001"/>
            <a:ext cx="4039232" cy="533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21310" y="351155"/>
            <a:ext cx="44602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 b="1">
                <a:latin typeface="Arial Black" panose="020B0A04020102020204" charset="0"/>
                <a:cs typeface="Arial Black" panose="020B0A04020102020204" charset="0"/>
              </a:rPr>
              <a:t>what is Ansible ?</a:t>
            </a:r>
            <a:endParaRPr lang="en-US" sz="36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321310" y="1155700"/>
            <a:ext cx="1133665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Ansible is an open sourceIT automation tool that automates </a:t>
            </a:r>
            <a:r>
              <a:rPr lang="en-US" sz="2600" b="1">
                <a:latin typeface="Calibri" panose="020F0502020204030204" pitchFamily="34" charset="0"/>
                <a:cs typeface="Calibri" panose="020F0502020204030204" pitchFamily="34" charset="0"/>
              </a:rPr>
              <a:t>provisioning,</a:t>
            </a: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>
                <a:latin typeface="Calibri" panose="020F0502020204030204" pitchFamily="34" charset="0"/>
                <a:cs typeface="Calibri" panose="020F0502020204030204" pitchFamily="34" charset="0"/>
              </a:rPr>
              <a:t>configuration management, application deployment, orchestration,</a:t>
            </a: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 and many other manual IT processes. </a:t>
            </a:r>
            <a:endParaRPr lang="en-US" sz="2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Unlike more simplistic management tools, Ansible users (like system administrators, developers and architects) can use Ansible automation to</a:t>
            </a:r>
            <a:r>
              <a:rPr lang="en-US" sz="2600" b="1">
                <a:latin typeface="Calibri" panose="020F0502020204030204" pitchFamily="34" charset="0"/>
                <a:cs typeface="Calibri" panose="020F0502020204030204" pitchFamily="34" charset="0"/>
              </a:rPr>
              <a:t> install software, automate daily tasks, provision infrastructure, improve security and compliance, patch systems</a:t>
            </a:r>
            <a:r>
              <a:rPr lang="en-US" sz="2600">
                <a:latin typeface="Calibri" panose="020F0502020204030204" pitchFamily="34" charset="0"/>
                <a:cs typeface="Calibri" panose="020F0502020204030204" pitchFamily="34" charset="0"/>
              </a:rPr>
              <a:t>, and share automation across the entire organization.</a:t>
            </a:r>
            <a:endParaRPr lang="en-US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菱形 14"/>
          <p:cNvSpPr/>
          <p:nvPr/>
        </p:nvSpPr>
        <p:spPr>
          <a:xfrm>
            <a:off x="5821045" y="414020"/>
            <a:ext cx="6028690" cy="6028690"/>
          </a:xfrm>
          <a:prstGeom prst="diamond">
            <a:avLst/>
          </a:prstGeom>
          <a:solidFill>
            <a:schemeClr val="bg1"/>
          </a:solidFill>
          <a:ln w="25400">
            <a:solidFill>
              <a:srgbClr val="E8C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1814" y="336315"/>
            <a:ext cx="9438640" cy="5385435"/>
            <a:chOff x="2463600" y="2965046"/>
            <a:chExt cx="9438640" cy="5385435"/>
          </a:xfrm>
        </p:grpSpPr>
        <p:sp>
          <p:nvSpPr>
            <p:cNvPr id="21" name="矩形 20"/>
            <p:cNvSpPr/>
            <p:nvPr/>
          </p:nvSpPr>
          <p:spPr>
            <a:xfrm>
              <a:off x="2463600" y="3734666"/>
              <a:ext cx="9438640" cy="461581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altLang="en-US" sz="28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configutration of servers</a:t>
              </a:r>
              <a:endParaRPr lang="en-IN" altLang="en-US" sz="28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altLang="en-US" sz="28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application deployment</a:t>
              </a:r>
              <a:endParaRPr lang="en-IN" altLang="en-US" sz="28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altLang="en-US" sz="28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provisioning</a:t>
              </a:r>
              <a:endParaRPr lang="en-IN" altLang="en-US" sz="28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altLang="en-US" sz="28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orchestration</a:t>
              </a:r>
              <a:endParaRPr lang="en-IN" altLang="en-US" sz="28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altLang="en-US" sz="28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automation of tasks</a:t>
              </a:r>
              <a:endPara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r>
                <a:rPr lang="en-IN" altLang="en-US" sz="28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rPr>
                <a:t>continues testing of already install application</a:t>
              </a:r>
              <a:endParaRPr lang="en-IN" altLang="en-US" sz="280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514350" indent="-514350">
                <a:lnSpc>
                  <a:spcPct val="150000"/>
                </a:lnSpc>
                <a:buAutoNum type="arabicPeriod"/>
              </a:pPr>
              <a:endParaRPr lang="zh-CN" altLang="en-US" sz="2800" dirty="0">
                <a:latin typeface="Calibri" panose="020F0502020204030204" pitchFamily="34" charset="0"/>
                <a:ea typeface="隶书" panose="02010509060101010101" pitchFamily="49" charset="-122"/>
                <a:cs typeface="Calibri" panose="020F0502020204030204" pitchFamily="34" charset="0"/>
                <a:sym typeface="+mn-ea"/>
              </a:endParaRPr>
            </a:p>
          </p:txBody>
        </p:sp>
        <p:sp>
          <p:nvSpPr>
            <p:cNvPr id="23" name="文本框 11"/>
            <p:cNvSpPr txBox="1"/>
            <p:nvPr/>
          </p:nvSpPr>
          <p:spPr>
            <a:xfrm>
              <a:off x="2463668" y="2965046"/>
              <a:ext cx="663448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3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汉仪小麦体简" panose="00020600040101010101" pitchFamily="18" charset="-122"/>
                  <a:cs typeface="Arial" panose="020B0604020202020204" pitchFamily="34" charset="0"/>
                </a:rPr>
                <a:t>Chapter One Title</a:t>
              </a:r>
              <a:endParaRPr lang="zh-CN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小麦体简" panose="00020600040101010101" pitchFamily="18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40690" y="899160"/>
            <a:ext cx="1131062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it  is </a:t>
            </a:r>
            <a:r>
              <a:rPr lang="en-IN" altLang="en-US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free open 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source apllication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Agent less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. no  need for agent installation and management.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python &amp; yaml based.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28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push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type.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Highly flexible of ready to use modules for system management.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custom modules can be added in needed.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configuration roll-back in case error.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simple and human readble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self documenting.</a:t>
            </a:r>
            <a:endParaRPr lang="zh-CN" altLang="en-US" sz="2800" dirty="0">
              <a:latin typeface="Calibri" panose="020F0502020204030204" pitchFamily="34" charset="0"/>
              <a:ea typeface="隶书" panose="02010509060101010101" pitchFamily="49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3" name="文本框 11"/>
          <p:cNvSpPr txBox="1"/>
          <p:nvPr/>
        </p:nvSpPr>
        <p:spPr>
          <a:xfrm>
            <a:off x="319037" y="130575"/>
            <a:ext cx="66344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44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汉仪小麦体简" panose="00020600040101010101" pitchFamily="18" charset="-122"/>
                <a:cs typeface="Calibri" panose="020F0502020204030204" pitchFamily="34" charset="0"/>
              </a:rPr>
              <a:t>why ANSIBLE</a:t>
            </a:r>
            <a:endParaRPr lang="en-US" altLang="zh-CN" sz="4400" b="1" spc="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汉仪小麦体简" panose="00020600040101010101" pitchFamily="18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40690" y="899160"/>
            <a:ext cx="1131062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gent less.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ecurity  (no need dedicated users pr credentials required respects existing cerdentials).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implicity play book.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udules and plugins.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omprehensive tool.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etwork automation.</a:t>
            </a:r>
            <a:endParaRPr lang="en-IN" altLang="en-US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</a:t>
            </a:r>
            <a:r>
              <a:rPr lang="en-IN" altLang="en-US" sz="28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loud and local infra automation</a:t>
            </a:r>
            <a:endParaRPr lang="zh-CN" altLang="en-US" sz="2800" dirty="0">
              <a:latin typeface="Calibri" panose="020F0502020204030204" pitchFamily="34" charset="0"/>
              <a:ea typeface="隶书" panose="02010509060101010101" pitchFamily="49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3" name="文本框 11"/>
          <p:cNvSpPr txBox="1"/>
          <p:nvPr/>
        </p:nvSpPr>
        <p:spPr>
          <a:xfrm>
            <a:off x="319037" y="130575"/>
            <a:ext cx="66344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altLang="en-US" sz="44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Advantages of </a:t>
            </a:r>
            <a:r>
              <a:rPr lang="en-US" altLang="en-IN" sz="44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</a:t>
            </a:r>
            <a:r>
              <a:rPr lang="en-IN" altLang="en-US" sz="44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nsible</a:t>
            </a:r>
            <a:endParaRPr lang="en-US" altLang="zh-CN" sz="4400" b="1" spc="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汉仪小麦体简" panose="00020600040101010101" pitchFamily="18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40005"/>
            <a:ext cx="12192000" cy="67449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48285"/>
            <a:ext cx="11727180" cy="6424295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en-IN" sz="3200" b="1">
                <a:latin typeface="Calibri" panose="020F0502020204030204" pitchFamily="34" charset="0"/>
                <a:cs typeface="Calibri" panose="020F0502020204030204" pitchFamily="34" charset="0"/>
              </a:rPr>
              <a:t>ANSIBLE SLAVE SERVERS IN ALL</a:t>
            </a:r>
            <a:endParaRPr lang="en-US" altLang="en-IN" sz="32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</a:rPr>
              <a:t>vi /etc/ssh/sshd_config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</a:rPr>
              <a:t>PermitRootLogin yes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</a:rPr>
              <a:t>PubkeyAuthentication yes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</a:rPr>
              <a:t>PasswordAuthentication yes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</a:rPr>
              <a:t>systemctl restart sshd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</a:rPr>
              <a:t>passwd root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 b="1">
                <a:latin typeface="Calibri" panose="020F0502020204030204" pitchFamily="34" charset="0"/>
                <a:cs typeface="Calibri" panose="020F0502020204030204" pitchFamily="34" charset="0"/>
              </a:rPr>
              <a:t>EXAMBLE SLAVE SERVER IP’S</a:t>
            </a:r>
            <a:endParaRPr lang="en-US" altLang="en-IN" sz="32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</a:rPr>
              <a:t>slave-server-1=52.66.250.0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</a:rPr>
              <a:t>slave-server-2=42.46.50.20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48285"/>
            <a:ext cx="11727180" cy="6424295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en-IN" sz="32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 INSTALL MASTER -UBUNTU</a:t>
            </a:r>
            <a:endParaRPr lang="en-US" altLang="en-IN" sz="3200" b="1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IN" altLang="en-US" sz="32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sudo apt-add-repository ppa:ansible/ansible</a:t>
            </a:r>
            <a:endParaRPr lang="en-IN" altLang="en-US" sz="32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IN" altLang="en-US" sz="32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sudo apt update</a:t>
            </a:r>
            <a:endParaRPr lang="en-IN" altLang="en-US" sz="32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IN" altLang="en-US" sz="32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sudo apt install ansible</a:t>
            </a:r>
            <a:endParaRPr lang="en-IN" altLang="en-US" sz="32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265" y="102870"/>
            <a:ext cx="11727180" cy="6666230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en-IN" sz="3200" b="1">
                <a:latin typeface="Calibri" panose="020F0502020204030204" pitchFamily="34" charset="0"/>
                <a:cs typeface="Calibri" panose="020F0502020204030204" pitchFamily="34" charset="0"/>
              </a:rPr>
              <a:t>ANSIBE MASTER SERVER</a:t>
            </a:r>
            <a:endParaRPr lang="en-US" altLang="en-IN" sz="3200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</a:rPr>
              <a:t>ssh-keygen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</a:rPr>
              <a:t>ssh-copy-id  root@</a:t>
            </a: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52.66.250.0(slave-servers-ip)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IN" sz="32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sudo vi /etc/ansible/hosts</a:t>
            </a:r>
            <a:endParaRPr lang="en-US" altLang="en-IN" sz="3200" b="1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[servers]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server1 ansible_host=52.66.250.0 (slave-server ip)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server2 ansible_host=42.46.50.20 (slave-server  ip)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[all:vars]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IN" sz="32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ansible_python_interpreter=/usr/bin/python3</a:t>
            </a: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IN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3847</Words>
  <Application>WPS Presentation</Application>
  <PresentationFormat>宽屏</PresentationFormat>
  <Paragraphs>125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SimSun</vt:lpstr>
      <vt:lpstr>Wingdings</vt:lpstr>
      <vt:lpstr>汉仪小麦体简</vt:lpstr>
      <vt:lpstr>Arial Black</vt:lpstr>
      <vt:lpstr>Calibri</vt:lpstr>
      <vt:lpstr>隶书</vt:lpstr>
      <vt:lpstr>Microsoft YaHei</vt:lpstr>
      <vt:lpstr>等线</vt:lpstr>
      <vt:lpstr>Arial Unicode MS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83</cp:revision>
  <dcterms:created xsi:type="dcterms:W3CDTF">2017-11-14T15:23:00Z</dcterms:created>
  <dcterms:modified xsi:type="dcterms:W3CDTF">2023-03-30T02:15:10Z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1033-11.2.0.11516</vt:lpwstr>
  </property>
  <property fmtid="{D5CDD505-2E9C-101B-9397-08002B2CF9AE}" pid="3" name="ICV">
    <vt:lpwstr>189E7343B6AF44678D3E950001E1214E</vt:lpwstr>
  </property>
</Properties>
</file>